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4"/>
  </p:sldMasterIdLst>
  <p:notesMasterIdLst>
    <p:notesMasterId r:id="rId38"/>
  </p:notesMasterIdLst>
  <p:handoutMasterIdLst>
    <p:handoutMasterId r:id="rId39"/>
  </p:handoutMasterIdLst>
  <p:sldIdLst>
    <p:sldId id="256" r:id="rId25"/>
    <p:sldId id="270" r:id="rId26"/>
    <p:sldId id="262" r:id="rId27"/>
    <p:sldId id="257" r:id="rId28"/>
    <p:sldId id="263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F45F30"/>
    <a:srgbClr val="844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64" autoAdjust="0"/>
    <p:restoredTop sz="94599" autoAdjust="0"/>
  </p:normalViewPr>
  <p:slideViewPr>
    <p:cSldViewPr>
      <p:cViewPr varScale="1">
        <p:scale>
          <a:sx n="74" d="100"/>
          <a:sy n="74" d="100"/>
        </p:scale>
        <p:origin x="522" y="72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slide" Target="slides/slide2.xml"/><Relationship Id="rId39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customXml" Target="../customXml/item21.xml"/><Relationship Id="rId34" Type="http://schemas.openxmlformats.org/officeDocument/2006/relationships/slide" Target="slides/slide10.xml"/><Relationship Id="rId42" Type="http://schemas.openxmlformats.org/officeDocument/2006/relationships/theme" Target="theme/theme1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slide" Target="slides/slide1.xml"/><Relationship Id="rId33" Type="http://schemas.openxmlformats.org/officeDocument/2006/relationships/slide" Target="slides/slide9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0" Type="http://schemas.openxmlformats.org/officeDocument/2006/relationships/customXml" Target="../customXml/item20.xml"/><Relationship Id="rId29" Type="http://schemas.openxmlformats.org/officeDocument/2006/relationships/slide" Target="slides/slide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Master" Target="slideMasters/slideMaster1.xml"/><Relationship Id="rId32" Type="http://schemas.openxmlformats.org/officeDocument/2006/relationships/slide" Target="slides/slide8.xml"/><Relationship Id="rId37" Type="http://schemas.openxmlformats.org/officeDocument/2006/relationships/slide" Target="slides/slide13.xml"/><Relationship Id="rId40" Type="http://schemas.openxmlformats.org/officeDocument/2006/relationships/presProps" Target="presProps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slide" Target="slides/slide4.xml"/><Relationship Id="rId36" Type="http://schemas.openxmlformats.org/officeDocument/2006/relationships/slide" Target="slides/slide12.xml"/><Relationship Id="rId10" Type="http://schemas.openxmlformats.org/officeDocument/2006/relationships/customXml" Target="../customXml/item10.xml"/><Relationship Id="rId19" Type="http://schemas.openxmlformats.org/officeDocument/2006/relationships/customXml" Target="../customXml/item19.xml"/><Relationship Id="rId31" Type="http://schemas.openxmlformats.org/officeDocument/2006/relationships/slide" Target="slides/slide7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slide" Target="slides/slide3.xml"/><Relationship Id="rId30" Type="http://schemas.openxmlformats.org/officeDocument/2006/relationships/slide" Target="slides/slide6.xml"/><Relationship Id="rId35" Type="http://schemas.openxmlformats.org/officeDocument/2006/relationships/slide" Target="slides/slide1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1/8/2018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1/8/2018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1/8/2018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1/8/2018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1/8/2018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1/8/2018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1/8/2018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1/8/2018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1/8/2018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1/8/2018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1/8/2018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1/8/2018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1/8/2018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9.xml"/><Relationship Id="rId7" Type="http://schemas.openxmlformats.org/officeDocument/2006/relationships/image" Target="../media/image5.png"/><Relationship Id="rId2" Type="http://schemas.openxmlformats.org/officeDocument/2006/relationships/customXml" Target="../../customXml/item7.xml"/><Relationship Id="rId1" Type="http://schemas.openxmlformats.org/officeDocument/2006/relationships/customXml" Target="../../customXml/item16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customXml" Target="../../customXml/item13.xml"/><Relationship Id="rId7" Type="http://schemas.openxmlformats.org/officeDocument/2006/relationships/image" Target="../media/image7.jpeg"/><Relationship Id="rId2" Type="http://schemas.openxmlformats.org/officeDocument/2006/relationships/customXml" Target="../../customXml/item6.xml"/><Relationship Id="rId1" Type="http://schemas.openxmlformats.org/officeDocument/2006/relationships/customXml" Target="../../customXml/item2.xm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8.xml"/><Relationship Id="rId4" Type="http://schemas.openxmlformats.org/officeDocument/2006/relationships/customXml" Target="../../customXml/item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customXml" Target="../../customXml/item14.xml"/><Relationship Id="rId7" Type="http://schemas.openxmlformats.org/officeDocument/2006/relationships/image" Target="../media/image10.jpeg"/><Relationship Id="rId2" Type="http://schemas.openxmlformats.org/officeDocument/2006/relationships/customXml" Target="../../customXml/item23.xml"/><Relationship Id="rId1" Type="http://schemas.openxmlformats.org/officeDocument/2006/relationships/customXml" Target="../../customXml/item3.xml"/><Relationship Id="rId6" Type="http://schemas.openxmlformats.org/officeDocument/2006/relationships/image" Target="../media/image9.jpeg"/><Relationship Id="rId5" Type="http://schemas.openxmlformats.org/officeDocument/2006/relationships/slideLayout" Target="../slideLayouts/slideLayout8.xml"/><Relationship Id="rId4" Type="http://schemas.openxmlformats.org/officeDocument/2006/relationships/customXml" Target="../../customXml/item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customXml" Target="../../customXml/item22.xml"/><Relationship Id="rId7" Type="http://schemas.openxmlformats.org/officeDocument/2006/relationships/image" Target="../media/image13.jpeg"/><Relationship Id="rId2" Type="http://schemas.openxmlformats.org/officeDocument/2006/relationships/customXml" Target="../../customXml/item18.xml"/><Relationship Id="rId1" Type="http://schemas.openxmlformats.org/officeDocument/2006/relationships/customXml" Target="../../customXml/item19.xml"/><Relationship Id="rId6" Type="http://schemas.openxmlformats.org/officeDocument/2006/relationships/image" Target="../media/image12.jpeg"/><Relationship Id="rId5" Type="http://schemas.openxmlformats.org/officeDocument/2006/relationships/slideLayout" Target="../slideLayouts/slideLayout8.xml"/><Relationship Id="rId4" Type="http://schemas.openxmlformats.org/officeDocument/2006/relationships/customXml" Target="../../customXml/item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customXml" Target="../../customXml/item15.xml"/><Relationship Id="rId7" Type="http://schemas.openxmlformats.org/officeDocument/2006/relationships/image" Target="../media/image16.jpeg"/><Relationship Id="rId2" Type="http://schemas.openxmlformats.org/officeDocument/2006/relationships/customXml" Target="../../customXml/item12.xml"/><Relationship Id="rId1" Type="http://schemas.openxmlformats.org/officeDocument/2006/relationships/customXml" Target="../../customXml/item20.xml"/><Relationship Id="rId6" Type="http://schemas.openxmlformats.org/officeDocument/2006/relationships/image" Target="../media/image15.jpeg"/><Relationship Id="rId5" Type="http://schemas.openxmlformats.org/officeDocument/2006/relationships/slideLayout" Target="../slideLayouts/slideLayout8.xml"/><Relationship Id="rId4" Type="http://schemas.openxmlformats.org/officeDocument/2006/relationships/customXml" Target="../../customXml/item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1.xml"/><Relationship Id="rId2" Type="http://schemas.openxmlformats.org/officeDocument/2006/relationships/customXml" Target="../../customXml/item4.xml"/><Relationship Id="rId1" Type="http://schemas.openxmlformats.org/officeDocument/2006/relationships/customXml" Target="../../customXml/item21.xml"/><Relationship Id="rId5" Type="http://schemas.openxmlformats.org/officeDocument/2006/relationships/slideLayout" Target="../slideLayouts/slideLayout2.xml"/><Relationship Id="rId4" Type="http://schemas.openxmlformats.org/officeDocument/2006/relationships/customXml" Target="../../customXml/item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4812" y="1981200"/>
            <a:ext cx="9144000" cy="2667000"/>
          </a:xfrm>
        </p:spPr>
        <p:txBody>
          <a:bodyPr/>
          <a:lstStyle/>
          <a:p>
            <a:r>
              <a:rPr lang="en-US" sz="8800" dirty="0" smtClean="0">
                <a:latin typeface="Arial" panose="020B0604020202020204" pitchFamily="34" charset="0"/>
                <a:cs typeface="Arial" panose="020B0604020202020204" pitchFamily="34" charset="0"/>
              </a:rPr>
              <a:t>The Driver 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group:07]</a:t>
            </a:r>
            <a:endParaRPr lang="en-US" sz="8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600" dirty="0" smtClean="0"/>
              <a:t>Abu Ubaida </a:t>
            </a:r>
            <a:r>
              <a:rPr lang="en-US" sz="3600" dirty="0" err="1" smtClean="0"/>
              <a:t>Akash</a:t>
            </a:r>
            <a:r>
              <a:rPr lang="en-US" sz="3600" dirty="0" smtClean="0"/>
              <a:t> (17.01.04.060)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 err="1" smtClean="0"/>
              <a:t>Dewan</a:t>
            </a:r>
            <a:r>
              <a:rPr lang="en-US" sz="3600" dirty="0" smtClean="0"/>
              <a:t> </a:t>
            </a:r>
            <a:r>
              <a:rPr lang="en-US" sz="3600" dirty="0" err="1" smtClean="0"/>
              <a:t>Tanjil</a:t>
            </a:r>
            <a:r>
              <a:rPr lang="en-US" sz="3600" dirty="0" smtClean="0"/>
              <a:t> Hossain (17.01.04.072)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 smtClean="0"/>
              <a:t>Joy </a:t>
            </a:r>
            <a:r>
              <a:rPr lang="en-US" sz="3600" dirty="0" err="1" smtClean="0"/>
              <a:t>Mondal</a:t>
            </a:r>
            <a:r>
              <a:rPr lang="en-US" sz="3600" dirty="0" smtClean="0"/>
              <a:t> (17.01.04.073)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 Application of Methods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6612" y="1905000"/>
            <a:ext cx="4416552" cy="762000"/>
          </a:xfrm>
        </p:spPr>
        <p:txBody>
          <a:bodyPr/>
          <a:lstStyle/>
          <a:p>
            <a:r>
              <a:rPr lang="en-US" b="1" u="sng" dirty="0" smtClean="0"/>
              <a:t>File</a:t>
            </a:r>
            <a:r>
              <a:rPr lang="en-US" u="sng" dirty="0" smtClean="0"/>
              <a:t>:</a:t>
            </a:r>
            <a:endParaRPr lang="en-US" u="sng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6612" y="2834638"/>
            <a:ext cx="4416552" cy="3352801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Scoring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Highest Score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17656" y="2072638"/>
            <a:ext cx="1975168" cy="762000"/>
          </a:xfrm>
        </p:spPr>
        <p:txBody>
          <a:bodyPr/>
          <a:lstStyle/>
          <a:p>
            <a:r>
              <a:rPr lang="en-US" b="1" u="sng" dirty="0" smtClean="0"/>
              <a:t>Structure: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                                             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19244" y="2834638"/>
            <a:ext cx="4416552" cy="3352801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Properties of Cars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For using </a:t>
            </a:r>
            <a:r>
              <a:rPr lang="en-US" dirty="0" err="1" smtClean="0"/>
              <a:t>iTimer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Collision of Cars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Objects beside roads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For road divider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151812" y="2113721"/>
            <a:ext cx="35814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u="sng" dirty="0" smtClean="0"/>
              <a:t>Header File:</a:t>
            </a:r>
            <a:endParaRPr lang="en-US" sz="2400" b="1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8151812" y="2834638"/>
            <a:ext cx="3304551" cy="3527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2400" dirty="0" smtClean="0"/>
              <a:t>For Scoring part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 smtClean="0"/>
              <a:t>For the COP driver part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 smtClean="0"/>
              <a:t>For the Racing driver part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 smtClean="0"/>
              <a:t>For the Menu part</a:t>
            </a:r>
          </a:p>
          <a:p>
            <a:pPr marL="342900" indent="-342900">
              <a:lnSpc>
                <a:spcPct val="90000"/>
              </a:lnSpc>
              <a:buFont typeface="Courier New" panose="02070309020205020404" pitchFamily="49" charset="0"/>
              <a:buChar char="o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7514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Dewan</a:t>
            </a:r>
            <a:r>
              <a:rPr lang="en-US" dirty="0" smtClean="0"/>
              <a:t> </a:t>
            </a:r>
            <a:r>
              <a:rPr lang="en-US" dirty="0" err="1" smtClean="0"/>
              <a:t>Tanjil</a:t>
            </a:r>
            <a:r>
              <a:rPr lang="en-US" dirty="0" smtClean="0"/>
              <a:t> Hossain (17.01.04.072)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0612" y="2895600"/>
            <a:ext cx="9144000" cy="4267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500" dirty="0" smtClean="0"/>
              <a:t>Menu Part </a:t>
            </a:r>
            <a:endParaRPr lang="en-US" sz="11500" i="1" dirty="0"/>
          </a:p>
        </p:txBody>
      </p:sp>
    </p:spTree>
    <p:extLst>
      <p:ext uri="{BB962C8B-B14F-4D97-AF65-F5344CB8AC3E}">
        <p14:creationId xmlns:p14="http://schemas.microsoft.com/office/powerpoint/2010/main" val="271759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Abu Ubaida </a:t>
            </a:r>
            <a:r>
              <a:rPr lang="en-US" dirty="0" err="1" smtClean="0"/>
              <a:t>Akash</a:t>
            </a:r>
            <a:r>
              <a:rPr lang="en-US" dirty="0" smtClean="0"/>
              <a:t> (17.01.04.060)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5212" y="2971800"/>
            <a:ext cx="10515598" cy="4267200"/>
          </a:xfrm>
        </p:spPr>
        <p:txBody>
          <a:bodyPr>
            <a:normAutofit/>
          </a:bodyPr>
          <a:lstStyle/>
          <a:p>
            <a:r>
              <a:rPr lang="en-US" sz="11500" dirty="0" smtClean="0"/>
              <a:t>“Play as a COP” 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24575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Joy </a:t>
            </a:r>
            <a:r>
              <a:rPr lang="en-US" dirty="0" err="1" smtClean="0"/>
              <a:t>Mondal</a:t>
            </a:r>
            <a:r>
              <a:rPr lang="en-US" dirty="0" smtClean="0"/>
              <a:t> (17.01.04.073)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5212" y="2971800"/>
            <a:ext cx="10820398" cy="4038600"/>
          </a:xfrm>
        </p:spPr>
        <p:txBody>
          <a:bodyPr>
            <a:normAutofit/>
          </a:bodyPr>
          <a:lstStyle/>
          <a:p>
            <a:r>
              <a:rPr lang="en-US" sz="11500" dirty="0" smtClean="0"/>
              <a:t>“Play as a racer”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259838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75" y="16042"/>
            <a:ext cx="9143998" cy="609600"/>
          </a:xfrm>
        </p:spPr>
        <p:txBody>
          <a:bodyPr>
            <a:normAutofit/>
          </a:bodyPr>
          <a:lstStyle/>
          <a:p>
            <a:r>
              <a:rPr lang="en-US" dirty="0" smtClean="0"/>
              <a:t>#game for the track lovers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62000"/>
            <a:ext cx="12188825" cy="5486400"/>
          </a:xfrm>
        </p:spPr>
      </p:pic>
      <p:sp>
        <p:nvSpPr>
          <p:cNvPr id="5" name="TextBox 4"/>
          <p:cNvSpPr txBox="1"/>
          <p:nvPr/>
        </p:nvSpPr>
        <p:spPr>
          <a:xfrm>
            <a:off x="5813673" y="6384758"/>
            <a:ext cx="67056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 smtClean="0"/>
              <a:t>.....which will give multiple way to defeat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5043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Window"/>
          <p:cNvGrpSpPr/>
          <p:nvPr>
            <p:custDataLst>
              <p:custData r:id="rId1"/>
            </p:custDataLst>
          </p:nvPr>
        </p:nvGrpSpPr>
        <p:grpSpPr>
          <a:xfrm>
            <a:off x="0" y="1"/>
            <a:ext cx="12188825" cy="6858000"/>
            <a:chOff x="0" y="-80523"/>
            <a:chExt cx="9144000" cy="6938524"/>
          </a:xfrm>
        </p:grpSpPr>
        <p:grpSp>
          <p:nvGrpSpPr>
            <p:cNvPr id="3" name="Group 2"/>
            <p:cNvGrpSpPr/>
            <p:nvPr/>
          </p:nvGrpSpPr>
          <p:grpSpPr>
            <a:xfrm>
              <a:off x="0" y="-80523"/>
              <a:ext cx="9144000" cy="6938524"/>
              <a:chOff x="0" y="-80523"/>
              <a:chExt cx="9144000" cy="6938524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0" y="-80523"/>
                <a:ext cx="9144000" cy="6938524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3175" cap="flat" cmpd="sng" algn="ctr">
                <a:solidFill>
                  <a:schemeClr val="bg2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38884" y="399800"/>
                <a:ext cx="8991602" cy="633155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4000" kern="0" dirty="0">
                  <a:solidFill>
                    <a:schemeClr val="bg1"/>
                  </a:solidFill>
                  <a:latin typeface="Segoe UI"/>
                </a:endParaRPr>
              </a:p>
            </p:txBody>
          </p:sp>
          <p:sp>
            <p:nvSpPr>
              <p:cNvPr id="13" name="WindowTitle"/>
              <p:cNvSpPr txBox="1"/>
              <p:nvPr/>
            </p:nvSpPr>
            <p:spPr>
              <a:xfrm>
                <a:off x="240976" y="-20896"/>
                <a:ext cx="2121710" cy="358099"/>
              </a:xfrm>
              <a:prstGeom prst="rect">
                <a:avLst/>
              </a:prstGeom>
              <a:noFill/>
            </p:spPr>
            <p:txBody>
              <a:bodyPr wrap="none" lIns="45720" tIns="18288" rIns="91440" bIns="27432" rtlCol="0" anchor="ctr" anchorCtr="0">
                <a:spAutoFit/>
              </a:bodyPr>
              <a:lstStyle/>
              <a:p>
                <a:r>
                  <a:rPr lang="en-US" sz="2000" dirty="0" smtClean="0">
                    <a:ln>
                      <a:solidFill>
                        <a:schemeClr val="accent1">
                          <a:lumMod val="50000"/>
                        </a:schemeClr>
                      </a:solidFill>
                    </a:ln>
                    <a:solidFill>
                      <a:prstClr val="white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The Driver _ Menu Page</a:t>
                </a:r>
              </a:p>
            </p:txBody>
          </p:sp>
        </p:grpSp>
        <p:grpSp>
          <p:nvGrpSpPr>
            <p:cNvPr id="4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6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7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8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" name="Oval 4"/>
            <p:cNvSpPr/>
            <p:nvPr/>
          </p:nvSpPr>
          <p:spPr>
            <a:xfrm>
              <a:off x="83477" y="80065"/>
              <a:ext cx="145536" cy="15087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4" name="Picture 12" descr="Image result for nfs rivals cop vs racing car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12" y="472937"/>
            <a:ext cx="9205327" cy="292324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8" descr="Image result for nfs rivals cop vs racing car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12" y="3396180"/>
            <a:ext cx="9218613" cy="333663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21218" y="1278847"/>
            <a:ext cx="219550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b="1" kern="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"/>
              </a:rPr>
              <a:t>CONTROLS</a:t>
            </a:r>
          </a:p>
          <a:p>
            <a:pPr marL="285750" indent="-285750">
              <a:lnSpc>
                <a:spcPct val="300000"/>
              </a:lnSpc>
              <a:buFont typeface="Courier New" panose="02070309020205020404" pitchFamily="49" charset="0"/>
              <a:buChar char="o"/>
            </a:pPr>
            <a:r>
              <a:rPr lang="en-US" sz="2400" b="1" kern="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"/>
              </a:rPr>
              <a:t>TOP RANK</a:t>
            </a:r>
          </a:p>
          <a:p>
            <a:pPr marL="285750" indent="-285750">
              <a:lnSpc>
                <a:spcPct val="300000"/>
              </a:lnSpc>
              <a:buFont typeface="Courier New" panose="02070309020205020404" pitchFamily="49" charset="0"/>
              <a:buChar char="o"/>
            </a:pPr>
            <a:r>
              <a:rPr lang="en-US" sz="2400" b="1" kern="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"/>
              </a:rPr>
              <a:t>ABOUT</a:t>
            </a:r>
          </a:p>
          <a:p>
            <a:pPr marL="285750" indent="-285750">
              <a:lnSpc>
                <a:spcPct val="300000"/>
              </a:lnSpc>
              <a:buFont typeface="Courier New" panose="02070309020205020404" pitchFamily="49" charset="0"/>
              <a:buChar char="o"/>
            </a:pPr>
            <a:r>
              <a:rPr lang="en-US" sz="2400" b="1" kern="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"/>
              </a:rPr>
              <a:t>QUIT</a:t>
            </a:r>
            <a:endParaRPr 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722740" y="678441"/>
            <a:ext cx="235551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</a:rPr>
              <a:t>Play as a </a:t>
            </a:r>
            <a:r>
              <a:rPr lang="en-US" sz="3200" i="1" dirty="0" smtClean="0">
                <a:solidFill>
                  <a:schemeClr val="accent1">
                    <a:lumMod val="50000"/>
                  </a:schemeClr>
                </a:solidFill>
              </a:rPr>
              <a:t>Cop</a:t>
            </a:r>
            <a:endParaRPr lang="en-US" sz="24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526754" y="5842734"/>
            <a:ext cx="268855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 smtClean="0">
                <a:solidFill>
                  <a:srgbClr val="FF7C80"/>
                </a:solidFill>
              </a:rPr>
              <a:t>Play as a Racer</a:t>
            </a:r>
            <a:endParaRPr lang="en-US" sz="2400" dirty="0">
              <a:solidFill>
                <a:srgbClr val="FF7C80"/>
              </a:solidFill>
            </a:endParaRPr>
          </a:p>
        </p:txBody>
      </p:sp>
      <p:sp>
        <p:nvSpPr>
          <p:cNvPr id="19" name="MouseClick"/>
          <p:cNvSpPr/>
          <p:nvPr>
            <p:custDataLst>
              <p:custData r:id="rId2"/>
            </p:custDataLst>
          </p:nvPr>
        </p:nvSpPr>
        <p:spPr>
          <a:xfrm rot="20359169">
            <a:off x="10324282" y="1906517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23" name="Picture 2" descr="C:\Users\t-dantay\Documents\First24\cursorhandpointer.png"/>
          <p:cNvPicPr>
            <a:picLocks noChangeAspect="1" noChangeArrowheads="1"/>
          </p:cNvPicPr>
          <p:nvPr>
            <p:custDataLst>
              <p:custData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871" y="2881151"/>
            <a:ext cx="245924" cy="32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37 -0.16273 L -0.02814 0.6706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4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>
          <a:xfrm>
            <a:off x="199030" y="-762000"/>
            <a:ext cx="2743200" cy="5726703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#features:</a:t>
            </a:r>
          </a:p>
          <a:p>
            <a:r>
              <a:rPr lang="en-US" sz="3200" b="1" dirty="0" smtClean="0"/>
              <a:t>Play as a COP:</a:t>
            </a:r>
          </a:p>
          <a:p>
            <a:endParaRPr lang="en-US" sz="32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600" b="1" dirty="0" smtClean="0"/>
              <a:t>Left Right Turning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600" b="1" dirty="0" smtClean="0"/>
              <a:t>Acceleration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600" b="1" dirty="0" smtClean="0"/>
              <a:t>Brake</a:t>
            </a:r>
            <a:endParaRPr lang="en-US" sz="2600" b="1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your first bullet point here</a:t>
            </a:r>
          </a:p>
          <a:p>
            <a:r>
              <a:rPr lang="en-US" dirty="0"/>
              <a:t>Add your second bullet point here</a:t>
            </a:r>
          </a:p>
          <a:p>
            <a:r>
              <a:rPr lang="en-US" dirty="0"/>
              <a:t>Add your third bullet point here</a:t>
            </a:r>
          </a:p>
        </p:txBody>
      </p:sp>
      <p:grpSp>
        <p:nvGrpSpPr>
          <p:cNvPr id="5" name="Window"/>
          <p:cNvGrpSpPr/>
          <p:nvPr>
            <p:custDataLst>
              <p:custData r:id="rId1"/>
            </p:custDataLst>
          </p:nvPr>
        </p:nvGrpSpPr>
        <p:grpSpPr>
          <a:xfrm>
            <a:off x="3044825" y="-18819"/>
            <a:ext cx="9144000" cy="6876819"/>
            <a:chOff x="0" y="-18819"/>
            <a:chExt cx="9144000" cy="6876819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-18819"/>
              <a:ext cx="9144000" cy="6876819"/>
              <a:chOff x="0" y="-18819"/>
              <a:chExt cx="9144000" cy="6876819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76200" y="435055"/>
                <a:ext cx="8991600" cy="6312162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18" name="WindowTitle"/>
              <p:cNvSpPr txBox="1"/>
              <p:nvPr/>
            </p:nvSpPr>
            <p:spPr>
              <a:xfrm>
                <a:off x="240976" y="-18819"/>
                <a:ext cx="3083152" cy="353943"/>
              </a:xfrm>
              <a:prstGeom prst="rect">
                <a:avLst/>
              </a:prstGeom>
              <a:noFill/>
            </p:spPr>
            <p:txBody>
              <a:bodyPr wrap="none" lIns="45720" tIns="18288" rIns="91440" bIns="27432" rtlCol="0" anchor="ctr" anchorCtr="0">
                <a:spAutoFit/>
              </a:bodyPr>
              <a:lstStyle/>
              <a:p>
                <a:r>
                  <a:rPr lang="en-US" sz="2000" dirty="0" smtClean="0">
                    <a:solidFill>
                      <a:schemeClr val="accent1">
                        <a:lumMod val="50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The Driver _ Play as a COP</a:t>
                </a:r>
                <a:endParaRPr lang="en-US" sz="1200" dirty="0" smtClean="0">
                  <a:solidFill>
                    <a:schemeClr val="accent1">
                      <a:lumMod val="50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7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9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10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11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" name="Oval 7"/>
            <p:cNvSpPr/>
            <p:nvPr/>
          </p:nvSpPr>
          <p:spPr>
            <a:xfrm>
              <a:off x="83477" y="80065"/>
              <a:ext cx="145536" cy="15087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8301" y="413438"/>
            <a:ext cx="8984324" cy="30155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60" name="Picture 12" descr="Image result for nfs rivals cop cars nitr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801" y="3507313"/>
            <a:ext cx="4562447" cy="32399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Image result for nfs rivals cop cars nitr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248" y="3480284"/>
            <a:ext cx="4162820" cy="326693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ontent"/>
          <p:cNvSpPr txBox="1">
            <a:spLocks/>
          </p:cNvSpPr>
          <p:nvPr/>
        </p:nvSpPr>
        <p:spPr>
          <a:xfrm flipH="1">
            <a:off x="7286303" y="4039363"/>
            <a:ext cx="268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34" name="Content"/>
          <p:cNvSpPr/>
          <p:nvPr>
            <p:custDataLst>
              <p:custData r:id="rId2"/>
            </p:custDataLst>
          </p:nvPr>
        </p:nvSpPr>
        <p:spPr>
          <a:xfrm>
            <a:off x="3235626" y="2620564"/>
            <a:ext cx="8755263" cy="659069"/>
          </a:xfrm>
          <a:prstGeom prst="rect">
            <a:avLst/>
          </a:prstGeom>
          <a:solidFill>
            <a:srgbClr val="000000">
              <a:alpha val="75000"/>
            </a:srgbClr>
          </a:solidFill>
          <a:ln w="127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kern="0" dirty="0" smtClean="0">
                <a:solidFill>
                  <a:srgbClr val="FFFFFF"/>
                </a:solidFill>
                <a:latin typeface="Segoe UI"/>
              </a:rPr>
              <a:t>Left Right Turning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"/>
          <p:cNvSpPr/>
          <p:nvPr>
            <p:custDataLst>
              <p:custData r:id="rId3"/>
            </p:custDataLst>
          </p:nvPr>
        </p:nvSpPr>
        <p:spPr>
          <a:xfrm>
            <a:off x="3410683" y="3589416"/>
            <a:ext cx="4319280" cy="660922"/>
          </a:xfrm>
          <a:prstGeom prst="rect">
            <a:avLst/>
          </a:prstGeom>
          <a:solidFill>
            <a:srgbClr val="000000">
              <a:alpha val="75000"/>
            </a:srgbClr>
          </a:solidFill>
          <a:ln w="127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Brake</a:t>
            </a:r>
          </a:p>
        </p:txBody>
      </p:sp>
      <p:sp>
        <p:nvSpPr>
          <p:cNvPr id="37" name="Content"/>
          <p:cNvSpPr/>
          <p:nvPr>
            <p:custDataLst>
              <p:custData r:id="rId4"/>
            </p:custDataLst>
          </p:nvPr>
        </p:nvSpPr>
        <p:spPr>
          <a:xfrm>
            <a:off x="7958121" y="3591136"/>
            <a:ext cx="3943592" cy="659202"/>
          </a:xfrm>
          <a:prstGeom prst="rect">
            <a:avLst/>
          </a:prstGeom>
          <a:solidFill>
            <a:srgbClr val="000000">
              <a:alpha val="75000"/>
            </a:srgbClr>
          </a:solidFill>
          <a:ln w="127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Acceleration</a:t>
            </a:r>
          </a:p>
        </p:txBody>
      </p:sp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 animBg="1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2" y="-304800"/>
            <a:ext cx="9143998" cy="10207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AutoShape 6" descr="Image result for nfs rivals cop vs racing ca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8" descr="Image result for nfs rivals cop vs racing car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0" descr="Image result for nfs rivals cop vs racing car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4" descr="Image result for nfs rivals cop vs racing cars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16" descr="Image result for nfs rivals cop vs racing cars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0971212" y="1098115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endParaRPr lang="en-US" sz="2400" dirty="0"/>
          </a:p>
        </p:txBody>
      </p:sp>
      <p:grpSp>
        <p:nvGrpSpPr>
          <p:cNvPr id="29" name="Window"/>
          <p:cNvGrpSpPr/>
          <p:nvPr>
            <p:custDataLst>
              <p:custData r:id="rId1"/>
            </p:custDataLst>
          </p:nvPr>
        </p:nvGrpSpPr>
        <p:grpSpPr>
          <a:xfrm>
            <a:off x="3044825" y="-18819"/>
            <a:ext cx="9144000" cy="6876819"/>
            <a:chOff x="0" y="-18819"/>
            <a:chExt cx="9144000" cy="6876819"/>
          </a:xfrm>
        </p:grpSpPr>
        <p:grpSp>
          <p:nvGrpSpPr>
            <p:cNvPr id="30" name="Group 29"/>
            <p:cNvGrpSpPr/>
            <p:nvPr/>
          </p:nvGrpSpPr>
          <p:grpSpPr>
            <a:xfrm>
              <a:off x="0" y="-18819"/>
              <a:ext cx="9144000" cy="6876819"/>
              <a:chOff x="0" y="-18819"/>
              <a:chExt cx="9144000" cy="6876819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76200" y="435055"/>
                <a:ext cx="8991600" cy="6312162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40" name="WindowTitle"/>
              <p:cNvSpPr txBox="1"/>
              <p:nvPr/>
            </p:nvSpPr>
            <p:spPr>
              <a:xfrm>
                <a:off x="240976" y="-18819"/>
                <a:ext cx="3083152" cy="353943"/>
              </a:xfrm>
              <a:prstGeom prst="rect">
                <a:avLst/>
              </a:prstGeom>
              <a:noFill/>
            </p:spPr>
            <p:txBody>
              <a:bodyPr wrap="none" lIns="45720" tIns="18288" rIns="91440" bIns="27432" rtlCol="0" anchor="ctr" anchorCtr="0">
                <a:spAutoFit/>
              </a:bodyPr>
              <a:lstStyle/>
              <a:p>
                <a:r>
                  <a:rPr lang="en-US" sz="2000" dirty="0" smtClean="0">
                    <a:solidFill>
                      <a:schemeClr val="accent1">
                        <a:lumMod val="50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The Driver _ Play as a COP</a:t>
                </a:r>
                <a:endParaRPr lang="en-US" sz="1200" dirty="0" smtClean="0">
                  <a:solidFill>
                    <a:schemeClr val="accent1">
                      <a:lumMod val="50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31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33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34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35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Oval 31"/>
            <p:cNvSpPr/>
            <p:nvPr/>
          </p:nvSpPr>
          <p:spPr>
            <a:xfrm>
              <a:off x="83477" y="80065"/>
              <a:ext cx="145536" cy="15087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044" name="Picture 20" descr="Image result for nfs rivals cop cars firi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454349"/>
            <a:ext cx="4494450" cy="320741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gaming cars crashing into each oth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301" y="454350"/>
            <a:ext cx="4489873" cy="320741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mage result for gaming cars firi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302" y="3584110"/>
            <a:ext cx="8933360" cy="31612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Content"/>
          <p:cNvSpPr/>
          <p:nvPr>
            <p:custDataLst>
              <p:custData r:id="rId2"/>
            </p:custDataLst>
          </p:nvPr>
        </p:nvSpPr>
        <p:spPr>
          <a:xfrm>
            <a:off x="3235627" y="457764"/>
            <a:ext cx="4306586" cy="659069"/>
          </a:xfrm>
          <a:prstGeom prst="rect">
            <a:avLst/>
          </a:prstGeom>
          <a:solidFill>
            <a:srgbClr val="000000">
              <a:alpha val="75000"/>
            </a:srgbClr>
          </a:solidFill>
          <a:ln w="127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kern="0" dirty="0" smtClean="0">
                <a:solidFill>
                  <a:srgbClr val="FFFFFF"/>
                </a:solidFill>
                <a:latin typeface="Segoe UI"/>
              </a:rPr>
              <a:t>Front to Front clash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Content"/>
          <p:cNvSpPr/>
          <p:nvPr>
            <p:custDataLst>
              <p:custData r:id="rId3"/>
            </p:custDataLst>
          </p:nvPr>
        </p:nvSpPr>
        <p:spPr>
          <a:xfrm>
            <a:off x="7694373" y="459501"/>
            <a:ext cx="4337287" cy="641882"/>
          </a:xfrm>
          <a:prstGeom prst="rect">
            <a:avLst/>
          </a:prstGeom>
          <a:solidFill>
            <a:srgbClr val="000000">
              <a:alpha val="75000"/>
            </a:srgbClr>
          </a:solidFill>
          <a:ln w="127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kern="0" dirty="0" smtClean="0">
                <a:solidFill>
                  <a:srgbClr val="FFFFFF"/>
                </a:solidFill>
                <a:latin typeface="Segoe UI"/>
              </a:rPr>
              <a:t>Side clash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7" name="Content"/>
          <p:cNvSpPr/>
          <p:nvPr>
            <p:custDataLst>
              <p:custData r:id="rId4"/>
            </p:custDataLst>
          </p:nvPr>
        </p:nvSpPr>
        <p:spPr>
          <a:xfrm>
            <a:off x="3285802" y="6059573"/>
            <a:ext cx="8633790" cy="660922"/>
          </a:xfrm>
          <a:prstGeom prst="rect">
            <a:avLst/>
          </a:prstGeom>
          <a:solidFill>
            <a:srgbClr val="000000">
              <a:alpha val="75000"/>
            </a:srgbClr>
          </a:solidFill>
          <a:ln w="127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Firing</a:t>
            </a:r>
          </a:p>
        </p:txBody>
      </p:sp>
      <p:sp>
        <p:nvSpPr>
          <p:cNvPr id="48" name="Text Placeholder 1"/>
          <p:cNvSpPr txBox="1">
            <a:spLocks/>
          </p:cNvSpPr>
          <p:nvPr/>
        </p:nvSpPr>
        <p:spPr>
          <a:xfrm>
            <a:off x="150407" y="-164104"/>
            <a:ext cx="2743200" cy="57267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/>
              <a:t>#features:</a:t>
            </a:r>
          </a:p>
          <a:p>
            <a:r>
              <a:rPr lang="en-US" sz="3200" b="1" dirty="0" smtClean="0"/>
              <a:t>Play as a COP:</a:t>
            </a:r>
          </a:p>
          <a:p>
            <a:endParaRPr lang="en-US" sz="3200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600" b="1" dirty="0" smtClean="0"/>
              <a:t>Front to Front Clash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600" b="1" dirty="0" smtClean="0"/>
              <a:t>Side Clash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600" b="1" dirty="0" smtClean="0"/>
              <a:t>Firing</a:t>
            </a:r>
          </a:p>
        </p:txBody>
      </p:sp>
    </p:spTree>
    <p:extLst>
      <p:ext uri="{BB962C8B-B14F-4D97-AF65-F5344CB8AC3E}">
        <p14:creationId xmlns:p14="http://schemas.microsoft.com/office/powerpoint/2010/main" val="179730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Window"/>
          <p:cNvGrpSpPr/>
          <p:nvPr>
            <p:custDataLst>
              <p:custData r:id="rId1"/>
            </p:custDataLst>
          </p:nvPr>
        </p:nvGrpSpPr>
        <p:grpSpPr>
          <a:xfrm>
            <a:off x="3044825" y="-18819"/>
            <a:ext cx="9144000" cy="6876819"/>
            <a:chOff x="0" y="-18819"/>
            <a:chExt cx="9144000" cy="6876819"/>
          </a:xfrm>
        </p:grpSpPr>
        <p:grpSp>
          <p:nvGrpSpPr>
            <p:cNvPr id="11" name="Group 10"/>
            <p:cNvGrpSpPr/>
            <p:nvPr/>
          </p:nvGrpSpPr>
          <p:grpSpPr>
            <a:xfrm>
              <a:off x="0" y="-18819"/>
              <a:ext cx="9144000" cy="6876819"/>
              <a:chOff x="0" y="-18819"/>
              <a:chExt cx="9144000" cy="6876819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76200" y="435055"/>
                <a:ext cx="8991600" cy="6312162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21" name="WindowTitle"/>
              <p:cNvSpPr txBox="1"/>
              <p:nvPr/>
            </p:nvSpPr>
            <p:spPr>
              <a:xfrm>
                <a:off x="240976" y="-18819"/>
                <a:ext cx="3152273" cy="353943"/>
              </a:xfrm>
              <a:prstGeom prst="rect">
                <a:avLst/>
              </a:prstGeom>
              <a:noFill/>
            </p:spPr>
            <p:txBody>
              <a:bodyPr wrap="none" lIns="45720" tIns="18288" rIns="91440" bIns="27432" rtlCol="0" anchor="ctr" anchorCtr="0">
                <a:spAutoFit/>
              </a:bodyPr>
              <a:lstStyle/>
              <a:p>
                <a:r>
                  <a:rPr lang="en-US" sz="2000" dirty="0" smtClean="0">
                    <a:solidFill>
                      <a:schemeClr val="accent1">
                        <a:lumMod val="50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The Driver _ Play as </a:t>
                </a:r>
                <a:r>
                  <a:rPr lang="en-US" sz="2000" smtClean="0">
                    <a:solidFill>
                      <a:schemeClr val="accent1">
                        <a:lumMod val="50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a </a:t>
                </a:r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r</a:t>
                </a:r>
                <a:r>
                  <a:rPr lang="en-US" sz="2000" smtClean="0">
                    <a:solidFill>
                      <a:schemeClr val="accent1">
                        <a:lumMod val="50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acer</a:t>
                </a:r>
                <a:endParaRPr lang="en-US" sz="1200" dirty="0" smtClean="0">
                  <a:solidFill>
                    <a:schemeClr val="accent1">
                      <a:lumMod val="50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2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14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15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16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" name="Oval 12"/>
            <p:cNvSpPr/>
            <p:nvPr/>
          </p:nvSpPr>
          <p:spPr>
            <a:xfrm>
              <a:off x="83477" y="80065"/>
              <a:ext cx="145536" cy="15087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122" name="Picture 2" descr="Image result for nfs rivals wallpap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262" y="3657601"/>
            <a:ext cx="9004363" cy="31084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nfs rivals cars nitr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302" y="459541"/>
            <a:ext cx="4642510" cy="33632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Image result for nfs rivals cars nitr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089" y="457200"/>
            <a:ext cx="4344968" cy="336563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ontent"/>
          <p:cNvSpPr/>
          <p:nvPr>
            <p:custDataLst>
              <p:custData r:id="rId2"/>
            </p:custDataLst>
          </p:nvPr>
        </p:nvSpPr>
        <p:spPr>
          <a:xfrm>
            <a:off x="3235627" y="457764"/>
            <a:ext cx="4306586" cy="659069"/>
          </a:xfrm>
          <a:prstGeom prst="rect">
            <a:avLst/>
          </a:prstGeom>
          <a:solidFill>
            <a:srgbClr val="000000">
              <a:alpha val="75000"/>
            </a:srgbClr>
          </a:solidFill>
          <a:ln w="127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kern="0" dirty="0" smtClean="0">
                <a:solidFill>
                  <a:srgbClr val="FFFFFF"/>
                </a:solidFill>
                <a:latin typeface="Segoe UI"/>
              </a:rPr>
              <a:t>Acceleration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Content"/>
          <p:cNvSpPr/>
          <p:nvPr>
            <p:custDataLst>
              <p:custData r:id="rId3"/>
            </p:custDataLst>
          </p:nvPr>
        </p:nvSpPr>
        <p:spPr>
          <a:xfrm>
            <a:off x="7694373" y="459501"/>
            <a:ext cx="4337287" cy="641882"/>
          </a:xfrm>
          <a:prstGeom prst="rect">
            <a:avLst/>
          </a:prstGeom>
          <a:solidFill>
            <a:srgbClr val="000000">
              <a:alpha val="75000"/>
            </a:srgbClr>
          </a:solidFill>
          <a:ln w="127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kern="0" dirty="0" smtClean="0">
                <a:solidFill>
                  <a:srgbClr val="FFFFFF"/>
                </a:solidFill>
                <a:latin typeface="Segoe UI"/>
              </a:rPr>
              <a:t>Brake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Content"/>
          <p:cNvSpPr/>
          <p:nvPr>
            <p:custDataLst>
              <p:custData r:id="rId4"/>
            </p:custDataLst>
          </p:nvPr>
        </p:nvSpPr>
        <p:spPr>
          <a:xfrm>
            <a:off x="3240081" y="6093454"/>
            <a:ext cx="8750807" cy="660922"/>
          </a:xfrm>
          <a:prstGeom prst="rect">
            <a:avLst/>
          </a:prstGeom>
          <a:solidFill>
            <a:srgbClr val="000000">
              <a:alpha val="75000"/>
            </a:srgbClr>
          </a:solidFill>
          <a:ln w="127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kern="0" dirty="0" smtClean="0">
                <a:solidFill>
                  <a:srgbClr val="FFFFFF"/>
                </a:solidFill>
                <a:latin typeface="Segoe UI"/>
              </a:rPr>
              <a:t>Left Right Turning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Text Placeholder 1"/>
          <p:cNvSpPr txBox="1">
            <a:spLocks/>
          </p:cNvSpPr>
          <p:nvPr/>
        </p:nvSpPr>
        <p:spPr>
          <a:xfrm>
            <a:off x="183697" y="-381000"/>
            <a:ext cx="2743200" cy="57267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/>
              <a:t>#features:</a:t>
            </a:r>
          </a:p>
          <a:p>
            <a:r>
              <a:rPr lang="en-US" sz="3100" b="1" dirty="0" smtClean="0"/>
              <a:t>Play as a racer</a:t>
            </a:r>
            <a:r>
              <a:rPr lang="en-US" sz="3200" b="1" dirty="0" smtClean="0"/>
              <a:t>:</a:t>
            </a:r>
          </a:p>
          <a:p>
            <a:endParaRPr lang="en-US" sz="3200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600" b="1" dirty="0" smtClean="0"/>
              <a:t>Left Right Turning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600" b="1" dirty="0" smtClean="0"/>
              <a:t>Acceleration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600" b="1" dirty="0" smtClean="0"/>
              <a:t>Brake</a:t>
            </a: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276194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Window"/>
          <p:cNvGrpSpPr/>
          <p:nvPr>
            <p:custDataLst>
              <p:custData r:id="rId1"/>
            </p:custDataLst>
          </p:nvPr>
        </p:nvGrpSpPr>
        <p:grpSpPr>
          <a:xfrm>
            <a:off x="3044825" y="-18819"/>
            <a:ext cx="9144000" cy="6876819"/>
            <a:chOff x="0" y="-18819"/>
            <a:chExt cx="9144000" cy="6876819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-18819"/>
              <a:ext cx="9144000" cy="6876819"/>
              <a:chOff x="0" y="-18819"/>
              <a:chExt cx="9144000" cy="6876819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76200" y="435055"/>
                <a:ext cx="8991600" cy="6312162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16" name="WindowTitle"/>
              <p:cNvSpPr txBox="1"/>
              <p:nvPr/>
            </p:nvSpPr>
            <p:spPr>
              <a:xfrm>
                <a:off x="240976" y="-18819"/>
                <a:ext cx="3152273" cy="353943"/>
              </a:xfrm>
              <a:prstGeom prst="rect">
                <a:avLst/>
              </a:prstGeom>
              <a:noFill/>
            </p:spPr>
            <p:txBody>
              <a:bodyPr wrap="none" lIns="45720" tIns="18288" rIns="91440" bIns="27432" rtlCol="0" anchor="ctr" anchorCtr="0">
                <a:spAutoFit/>
              </a:bodyPr>
              <a:lstStyle/>
              <a:p>
                <a:r>
                  <a:rPr lang="en-US" sz="2000" dirty="0" smtClean="0">
                    <a:solidFill>
                      <a:schemeClr val="accent1">
                        <a:lumMod val="50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The Driver _ Play as a racer</a:t>
                </a:r>
                <a:endParaRPr lang="en-US" sz="1200" dirty="0" smtClean="0">
                  <a:solidFill>
                    <a:schemeClr val="accent1">
                      <a:lumMod val="50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7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9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10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11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" name="Oval 7"/>
            <p:cNvSpPr/>
            <p:nvPr/>
          </p:nvSpPr>
          <p:spPr>
            <a:xfrm>
              <a:off x="83477" y="80065"/>
              <a:ext cx="145536" cy="15087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6150" name="Picture 6" descr="Image result for nfs rivals cars nitr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302" y="443437"/>
            <a:ext cx="8984323" cy="336656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Image result for nfs rivals cars clashe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303" y="3733800"/>
            <a:ext cx="4566310" cy="300653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Image result for cars front to front acciden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3" y="3733800"/>
            <a:ext cx="4425290" cy="30133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ontent"/>
          <p:cNvSpPr/>
          <p:nvPr>
            <p:custDataLst>
              <p:custData r:id="rId2"/>
            </p:custDataLst>
          </p:nvPr>
        </p:nvSpPr>
        <p:spPr>
          <a:xfrm>
            <a:off x="3235626" y="548465"/>
            <a:ext cx="8755263" cy="659069"/>
          </a:xfrm>
          <a:prstGeom prst="rect">
            <a:avLst/>
          </a:prstGeom>
          <a:solidFill>
            <a:srgbClr val="000000">
              <a:alpha val="75000"/>
            </a:srgbClr>
          </a:solidFill>
          <a:ln w="127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kern="0" dirty="0" smtClean="0">
                <a:solidFill>
                  <a:srgbClr val="FFFFFF"/>
                </a:solidFill>
                <a:latin typeface="Segoe UI"/>
              </a:rPr>
              <a:t>Nitro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" name="Content"/>
          <p:cNvSpPr/>
          <p:nvPr>
            <p:custDataLst>
              <p:custData r:id="rId3"/>
            </p:custDataLst>
          </p:nvPr>
        </p:nvSpPr>
        <p:spPr>
          <a:xfrm>
            <a:off x="3235626" y="6067306"/>
            <a:ext cx="4319280" cy="660922"/>
          </a:xfrm>
          <a:prstGeom prst="rect">
            <a:avLst/>
          </a:prstGeom>
          <a:solidFill>
            <a:srgbClr val="000000">
              <a:alpha val="75000"/>
            </a:srgbClr>
          </a:solidFill>
          <a:ln w="127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kern="0" dirty="0" smtClean="0">
                <a:solidFill>
                  <a:srgbClr val="FFFFFF"/>
                </a:solidFill>
                <a:latin typeface="Segoe UI"/>
              </a:rPr>
              <a:t>Side Clash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Content"/>
          <p:cNvSpPr/>
          <p:nvPr>
            <p:custDataLst>
              <p:custData r:id="rId4"/>
            </p:custDataLst>
          </p:nvPr>
        </p:nvSpPr>
        <p:spPr>
          <a:xfrm>
            <a:off x="7785108" y="6090247"/>
            <a:ext cx="3943592" cy="659202"/>
          </a:xfrm>
          <a:prstGeom prst="rect">
            <a:avLst/>
          </a:prstGeom>
          <a:solidFill>
            <a:srgbClr val="000000">
              <a:alpha val="75000"/>
            </a:srgbClr>
          </a:solidFill>
          <a:ln w="127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Front to Front clash</a:t>
            </a:r>
          </a:p>
        </p:txBody>
      </p:sp>
      <p:sp>
        <p:nvSpPr>
          <p:cNvPr id="25" name="Text Placeholder 1"/>
          <p:cNvSpPr txBox="1">
            <a:spLocks/>
          </p:cNvSpPr>
          <p:nvPr/>
        </p:nvSpPr>
        <p:spPr>
          <a:xfrm>
            <a:off x="150407" y="-164104"/>
            <a:ext cx="2743200" cy="57267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/>
              <a:t>#features:</a:t>
            </a:r>
          </a:p>
          <a:p>
            <a:r>
              <a:rPr lang="en-US" sz="3100" b="1" dirty="0" smtClean="0"/>
              <a:t>Play as a racer</a:t>
            </a:r>
            <a:r>
              <a:rPr lang="en-US" sz="3200" b="1" dirty="0" smtClean="0"/>
              <a:t>:</a:t>
            </a:r>
          </a:p>
          <a:p>
            <a:endParaRPr lang="en-US" sz="3200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600" b="1" dirty="0" smtClean="0"/>
              <a:t>Front to Front Clash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600" b="1" dirty="0" smtClean="0"/>
              <a:t>Side Clash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600" b="1" dirty="0" smtClean="0"/>
              <a:t>Nitro</a:t>
            </a:r>
          </a:p>
        </p:txBody>
      </p:sp>
    </p:spTree>
    <p:extLst>
      <p:ext uri="{BB962C8B-B14F-4D97-AF65-F5344CB8AC3E}">
        <p14:creationId xmlns:p14="http://schemas.microsoft.com/office/powerpoint/2010/main" val="37554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#How </a:t>
            </a:r>
            <a:r>
              <a:rPr lang="en-US" dirty="0"/>
              <a:t>will </a:t>
            </a:r>
            <a:r>
              <a:rPr lang="en-US" dirty="0" smtClean="0"/>
              <a:t>points come?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6806429"/>
              </p:ext>
            </p:extLst>
          </p:nvPr>
        </p:nvGraphicFramePr>
        <p:xfrm>
          <a:off x="0" y="2667000"/>
          <a:ext cx="6096000" cy="31242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6096000"/>
              </a:tblGrid>
              <a:tr h="3124200"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dirty="0" smtClean="0"/>
                        <a:t>         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dirty="0" smtClean="0"/>
                        <a:t>       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sz="2000" baseline="0" dirty="0" smtClean="0"/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2000" baseline="0" dirty="0" smtClean="0"/>
                        <a:t> </a:t>
                      </a:r>
                      <a:r>
                        <a:rPr lang="en-US" sz="2400" b="1" baseline="0" dirty="0" smtClean="0"/>
                        <a:t>H</a:t>
                      </a:r>
                      <a:r>
                        <a:rPr lang="en-US" sz="2400" baseline="0" dirty="0" smtClean="0"/>
                        <a:t>ow many racers got busted by 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2400" b="0" baseline="0" dirty="0" smtClean="0"/>
                        <a:t>Firing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2400" b="0" baseline="0" dirty="0" smtClean="0"/>
                        <a:t>Side clash</a:t>
                      </a:r>
                    </a:p>
                    <a:p>
                      <a:pPr marL="342900" indent="-342900">
                        <a:lnSpc>
                          <a:spcPct val="2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sz="2400" baseline="0" dirty="0" smtClean="0"/>
                        <a:t>How much second he stayed on the track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Freeform 99"/>
          <p:cNvSpPr>
            <a:spLocks/>
          </p:cNvSpPr>
          <p:nvPr>
            <p:custDataLst>
              <p:custData r:id="rId1"/>
              <p:custData r:id="rId2"/>
            </p:custDataLst>
          </p:nvPr>
        </p:nvSpPr>
        <p:spPr bwMode="black">
          <a:xfrm>
            <a:off x="150812" y="2841827"/>
            <a:ext cx="310645" cy="22747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ln/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8013" y="2743200"/>
            <a:ext cx="54864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For the COP driver:</a:t>
            </a:r>
            <a:endParaRPr lang="en-US" sz="24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318024"/>
              </p:ext>
            </p:extLst>
          </p:nvPr>
        </p:nvGraphicFramePr>
        <p:xfrm>
          <a:off x="6475411" y="2667000"/>
          <a:ext cx="5681345" cy="31242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681345"/>
              </a:tblGrid>
              <a:tr h="3124200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2400" dirty="0" smtClean="0"/>
                        <a:t>How</a:t>
                      </a:r>
                      <a:r>
                        <a:rPr lang="en-US" sz="2400" baseline="0" dirty="0" smtClean="0"/>
                        <a:t> many polices got smashed by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US" sz="2400" baseline="0" dirty="0" smtClean="0"/>
                        <a:t> </a:t>
                      </a:r>
                      <a:r>
                        <a:rPr lang="en-US" sz="2400" b="0" baseline="0" dirty="0" smtClean="0"/>
                        <a:t>Side clash</a:t>
                      </a:r>
                    </a:p>
                    <a:p>
                      <a:pPr marL="457200" indent="-457200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sz="2400" b="0" baseline="0" dirty="0" smtClean="0"/>
                        <a:t>How much second he stayed on the track</a:t>
                      </a:r>
                    </a:p>
                    <a:p>
                      <a:pPr marL="457200" indent="-457200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sz="2400" b="0" baseline="0" dirty="0" smtClean="0"/>
                        <a:t>How much he applied </a:t>
                      </a:r>
                      <a:r>
                        <a:rPr lang="en-US" sz="2400" b="0" baseline="0" dirty="0" err="1" smtClean="0"/>
                        <a:t>nos</a:t>
                      </a:r>
                      <a:endParaRPr lang="en-US" sz="2400" b="0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6704012" y="2841827"/>
            <a:ext cx="310645" cy="22747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rgbClr val="00B0F0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237412" y="2743200"/>
            <a:ext cx="282000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For the racing driver: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5042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 Key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Game will be over by occurrence Front to Front clash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There will be a sound of engine in the background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There will be level variation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Opponent COP will shoot the racer on line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61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System.Storyboarding.Annotation.AnimatedBanner" Revision="1" Stencil="System.Storyboarding.Annotation" StencilVersion="0.1"/>
</Control>
</file>

<file path=customXml/item10.xml><?xml version="1.0" encoding="utf-8"?>
<Control xmlns="http://schemas.microsoft.com/VisualStudio/2011/storyboarding/control">
  <Id Name="System.Storyboarding.Annotation.AnimatedBanner" Revision="1" Stencil="System.Storyboarding.Annotation" StencilVersion="0.1"/>
</Control>
</file>

<file path=customXml/item11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12.xml><?xml version="1.0" encoding="utf-8"?>
<Control xmlns="http://schemas.microsoft.com/VisualStudio/2011/storyboarding/control">
  <Id Name="System.Storyboarding.Annotation.AnimatedBanner" Revision="1" Stencil="System.Storyboarding.Annotation" StencilVersion="0.1"/>
</Control>
</file>

<file path=customXml/item13.xml><?xml version="1.0" encoding="utf-8"?>
<Control xmlns="http://schemas.microsoft.com/VisualStudio/2011/storyboarding/control">
  <Id Name="System.Storyboarding.Annotation.AnimatedBanner" Revision="1" Stencil="System.Storyboarding.Annotation" StencilVersion="0.1"/>
</Control>
</file>

<file path=customXml/item14.xml><?xml version="1.0" encoding="utf-8"?>
<Control xmlns="http://schemas.microsoft.com/VisualStudio/2011/storyboarding/control">
  <Id Name="System.Storyboarding.Annotation.AnimatedBanner" Revision="1" Stencil="System.Storyboarding.Annotation" StencilVersion="0.1"/>
</Control>
</file>

<file path=customXml/item15.xml><?xml version="1.0" encoding="utf-8"?>
<Control xmlns="http://schemas.microsoft.com/VisualStudio/2011/storyboarding/control">
  <Id Name="System.Storyboarding.Annotation.AnimatedBanner" Revision="1" Stencil="System.Storyboarding.Annotation" StencilVersion="0.1"/>
</Control>
</file>

<file path=customXml/item16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17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18.xml><?xml version="1.0" encoding="utf-8"?>
<Control xmlns="http://schemas.microsoft.com/VisualStudio/2011/storyboarding/control">
  <Id Name="System.Storyboarding.Annotation.AnimatedBanner" Revision="1" Stencil="System.Storyboarding.Annotation" StencilVersion="0.1"/>
</Control>
</file>

<file path=customXml/item19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2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20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21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22.xml><?xml version="1.0" encoding="utf-8"?>
<Control xmlns="http://schemas.microsoft.com/VisualStudio/2011/storyboarding/control">
  <Id Name="System.Storyboarding.Annotation.AnimatedBanner" Revision="1" Stencil="System.Storyboarding.Annotation" StencilVersion="0.1"/>
</Control>
</file>

<file path=customXml/item23.xml><?xml version="1.0" encoding="utf-8"?>
<Control xmlns="http://schemas.microsoft.com/VisualStudio/2011/storyboarding/control">
  <Id Name="System.Storyboarding.Annotation.AnimatedBanner" Revision="1" Stencil="System.Storyboarding.Annotation" StencilVersion="0.1"/>
</Control>
</file>

<file path=customXml/item3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4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5.xml><?xml version="1.0" encoding="utf-8"?>
<Control xmlns="http://schemas.microsoft.com/VisualStudio/2011/storyboarding/control">
  <Id Name="System.Storyboarding.Annotation.AnimatedBanner" Revision="1" Stencil="System.Storyboarding.Annotation" StencilVersion="0.1"/>
</Control>
</file>

<file path=customXml/item6.xml><?xml version="1.0" encoding="utf-8"?>
<Control xmlns="http://schemas.microsoft.com/VisualStudio/2011/storyboarding/control">
  <Id Name="System.Storyboarding.Annotation.AnimatedBanner" Revision="1" Stencil="System.Storyboarding.Annotation" StencilVersion="0.1"/>
</Control>
</file>

<file path=customXml/item7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8.xml><?xml version="1.0" encoding="utf-8"?>
<Control xmlns="http://schemas.microsoft.com/VisualStudio/2011/storyboarding/control">
  <Id Name="System.Storyboarding.Annotation.AnimatedBanner" Revision="1" Stencil="System.Storyboarding.Annotation" StencilVersion="0.1"/>
</Control>
</file>

<file path=customXml/item9.xml><?xml version="1.0" encoding="utf-8"?>
<Control xmlns="http://schemas.microsoft.com/VisualStudio/2011/storyboarding/control">
  <Id Name="System.Storyboarding.Icons.HandPointer" Revision="1" Stencil="System.Storyboarding.Icons" StencilVersion="0.1"/>
</Control>
</file>

<file path=customXml/itemProps1.xml><?xml version="1.0" encoding="utf-8"?>
<ds:datastoreItem xmlns:ds="http://schemas.openxmlformats.org/officeDocument/2006/customXml" ds:itemID="{57DE6B50-D44D-40A6-92ED-13747C37F43F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C82296D0-803C-4E16-93C7-57B36D5117EB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EF4B589E-11BB-4968-A5D5-E90AB6F5B1DA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A4D8B99A-CA42-4F88-A5E0-E7832D1477C4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C2F223BF-7E0F-44DD-8DAC-AE66FAC93B41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2A81FDC8-30A9-462A-A04E-4416316B3E14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4C4B21D6-95A7-47E9-8507-D0D869EE8042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2F7F9AFB-C398-4ECE-A87A-39C2D3B1154E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E36418E8-1A5A-4499-BA96-32BB05EFD17B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B646FF09-2E63-4AAA-9918-938C56BC89A5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8DC3C9E5-C54A-40E6-92C9-81D960803FD6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FCF59793-D212-4D8F-A5CA-C5BC5FCB79BB}">
  <ds:schemaRefs>
    <ds:schemaRef ds:uri="http://schemas.microsoft.com/VisualStudio/2011/storyboarding/control"/>
  </ds:schemaRefs>
</ds:datastoreItem>
</file>

<file path=customXml/itemProps20.xml><?xml version="1.0" encoding="utf-8"?>
<ds:datastoreItem xmlns:ds="http://schemas.openxmlformats.org/officeDocument/2006/customXml" ds:itemID="{3182994E-7E0F-4E3F-9519-62EEE8040414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A286C40D-C83E-4EC4-9A4E-8A69D6487F17}">
  <ds:schemaRefs>
    <ds:schemaRef ds:uri="http://schemas.microsoft.com/VisualStudio/2011/storyboarding/control"/>
  </ds:schemaRefs>
</ds:datastoreItem>
</file>

<file path=customXml/itemProps22.xml><?xml version="1.0" encoding="utf-8"?>
<ds:datastoreItem xmlns:ds="http://schemas.openxmlformats.org/officeDocument/2006/customXml" ds:itemID="{9E885814-4F75-42D8-844F-A59B7C57B22B}">
  <ds:schemaRefs>
    <ds:schemaRef ds:uri="http://schemas.microsoft.com/VisualStudio/2011/storyboarding/control"/>
  </ds:schemaRefs>
</ds:datastoreItem>
</file>

<file path=customXml/itemProps23.xml><?xml version="1.0" encoding="utf-8"?>
<ds:datastoreItem xmlns:ds="http://schemas.openxmlformats.org/officeDocument/2006/customXml" ds:itemID="{78F6891E-DDC1-447A-A2A2-729AE877444F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32638BD7-466B-4D21-A772-5E0BD01FF167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637107D7-DBE5-4E14-8A36-AEC2A3C683FA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AC1C42A9-8E4B-4753-B3E3-BF68EA810F9C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115D3548-88B3-4ABE-8297-35A34C18912D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126EC079-D480-4E36-8626-8E89DC2B47B8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673519DD-7F7E-401D-8C85-6323AD8ECCC3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08F2B197-DD49-469F-9232-D629458A9782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763</TotalTime>
  <Words>352</Words>
  <Application>Microsoft Office PowerPoint</Application>
  <PresentationFormat>Custom</PresentationFormat>
  <Paragraphs>100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Consolas</vt:lpstr>
      <vt:lpstr>Corbel</vt:lpstr>
      <vt:lpstr>Courier New</vt:lpstr>
      <vt:lpstr>Segoe UI</vt:lpstr>
      <vt:lpstr>Wingdings</vt:lpstr>
      <vt:lpstr>Chalkboard 16x9</vt:lpstr>
      <vt:lpstr>The Driver [group:07]</vt:lpstr>
      <vt:lpstr>#game for the track lovers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#How will points come?</vt:lpstr>
      <vt:lpstr># Key Points</vt:lpstr>
      <vt:lpstr># Application of Methods</vt:lpstr>
      <vt:lpstr>Dewan Tanjil Hossain (17.01.04.072)</vt:lpstr>
      <vt:lpstr>Abu Ubaida Akash (17.01.04.060)</vt:lpstr>
      <vt:lpstr>Joy Mondal (17.01.04.073)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Abu Ubaida</dc:creator>
  <cp:lastModifiedBy>Abu Ubaida</cp:lastModifiedBy>
  <cp:revision>37</cp:revision>
  <dcterms:created xsi:type="dcterms:W3CDTF">2017-12-27T12:38:32Z</dcterms:created>
  <dcterms:modified xsi:type="dcterms:W3CDTF">2018-01-08T18:52:24Z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